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58" r:id="rId4"/>
    <p:sldId id="263" r:id="rId5"/>
    <p:sldId id="264" r:id="rId6"/>
    <p:sldId id="265" r:id="rId7"/>
    <p:sldId id="266" r:id="rId8"/>
    <p:sldId id="267" r:id="rId9"/>
    <p:sldId id="268" r:id="rId10"/>
    <p:sldId id="269" r:id="rId11"/>
    <p:sldId id="270" r:id="rId12"/>
    <p:sldId id="271" r:id="rId13"/>
    <p:sldId id="273" r:id="rId14"/>
    <p:sldId id="272" r:id="rId15"/>
    <p:sldId id="274" r:id="rId16"/>
    <p:sldId id="275" r:id="rId17"/>
    <p:sldId id="276" r:id="rId18"/>
    <p:sldId id="277" r:id="rId19"/>
    <p:sldId id="278" r:id="rId20"/>
    <p:sldId id="279" r:id="rId21"/>
    <p:sldId id="280" r:id="rId22"/>
    <p:sldId id="281" r:id="rId23"/>
    <p:sldId id="282" r:id="rId24"/>
    <p:sldId id="283" r:id="rId25"/>
    <p:sldId id="284" r:id="rId26"/>
    <p:sldId id="286" r:id="rId27"/>
    <p:sldId id="287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48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927FDF-9326-4C13-9E7F-71F17E0240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70AA32-C823-4786-BFCE-D06A54035B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1ECDCA-6D83-44A6-B6F7-AF247B4F3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A006C-6978-4DC6-96B1-E60718C90374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99A45F-E090-4F3D-B54C-8DBF21093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08C922-E83B-44E8-9C01-90DC020D5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E15E5-EAF6-4922-8A5D-DD602EC7B0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99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A4E7F1-5A57-44C3-930B-4960C038B8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1DD6F3-2DDD-4477-9682-867B4148AA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4C2E72-5F98-4CB9-ACC6-C73262579C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A006C-6978-4DC6-96B1-E60718C90374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F60020-8BA2-4949-8EFE-8362973D57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B46442-8E58-4D95-98F6-34283729D6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E15E5-EAF6-4922-8A5D-DD602EC7B0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2486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280B977-DA70-45CD-B173-4DF5D3515CE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93B7F4-A36D-48A5-A463-E9077E03E3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33F6AE-4CCD-4EF9-8967-BF00E9A7B8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A006C-6978-4DC6-96B1-E60718C90374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A62C47-572D-4CDA-A45F-DBADF8F03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752C40-2747-4581-ACBA-FCE7F2E582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E15E5-EAF6-4922-8A5D-DD602EC7B0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73341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734222-CCCC-4617-809E-E1A468CBC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7AA7EB-D93B-4C1D-8A35-22E0F24F64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1D905A-144A-4CDA-8C6F-868097E1F6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A006C-6978-4DC6-96B1-E60718C90374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265245-DFF6-4681-910C-F77A1214F2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53C2AC-EB27-460B-80C9-8820E8F826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E15E5-EAF6-4922-8A5D-DD602EC7B0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0622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F3985-8E00-4396-90F5-9238C6CB8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278579-152F-4288-8229-E2E041683C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682F31-1D10-40D3-925D-76E08FF909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A006C-6978-4DC6-96B1-E60718C90374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504B77-DEC4-46F2-BBF9-31AD87E2B5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6C6747-981B-4EA3-B48C-C7B91F3F26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E15E5-EAF6-4922-8A5D-DD602EC7B0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8687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616317-CE4C-478E-AB29-02C3F61D8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4892AD-FC9C-43B3-B34E-778C23726FD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8496CD-7296-48FC-89D9-3B5C4ED891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08DCA5-4708-4E21-AD85-9C2AEA65B3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A006C-6978-4DC6-96B1-E60718C90374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6961D1-F88D-4674-B07F-A1AE6BFF5A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A6B9C2-2C00-4102-826A-F2BA68CAA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E15E5-EAF6-4922-8A5D-DD602EC7B0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9808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7CDAC5-3AB1-4F92-BBB1-8B9C5459F9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969306-C0E5-441A-8066-EC2F6BC24F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A6CD2E-70F9-4620-9306-6666CE42C0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9898F90-8BF2-4E7A-9D30-64F74EBC4B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E1B2A65-7065-4C67-B1D1-3974483BD5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192B9-FC06-4603-B785-4CE5520EE8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A006C-6978-4DC6-96B1-E60718C90374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DADD5E1-B99F-4E68-9DBB-6335FDECAA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6CE7400-C16D-4D06-B029-315533EA3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E15E5-EAF6-4922-8A5D-DD602EC7B0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7290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A0B73A-CF73-4EC5-91E9-3D653F352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C8554CA-06BA-4052-9DB2-927B8087FB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A006C-6978-4DC6-96B1-E60718C90374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AC6DED-0B41-4616-BB94-9C471308B6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E7C533-41D0-46FD-B3C2-BFA298AFE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E15E5-EAF6-4922-8A5D-DD602EC7B0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6208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30DFE38-AE1C-44EF-A391-F8BAF7005E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A006C-6978-4DC6-96B1-E60718C90374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C855453-0EBE-423C-9F5D-52571A889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1E9CB-CFD5-42D7-9BD1-E5E1D0665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E15E5-EAF6-4922-8A5D-DD602EC7B0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2529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6ED03-5037-4590-9C89-B3F0F01FA1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14105D-FE85-4957-974A-0DF7063355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BCD61F-BBB4-447C-B51A-22A8DA0D64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E67172-8992-4D31-A23B-A9558BC879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A006C-6978-4DC6-96B1-E60718C90374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4A98DD-EFD5-4A4B-AA49-09126E4232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E5154B-3DC1-4BB9-A5D6-7F5BF0C2BC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E15E5-EAF6-4922-8A5D-DD602EC7B0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420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D30D11-65AC-425B-A5FC-057E4D0E16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D0C001-6C10-4C39-BB30-16B53EDA45C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109B78-4E98-4DBC-8D9E-77F51EECD4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1B8610-65D0-40C3-800B-07FAC6E4EA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A006C-6978-4DC6-96B1-E60718C90374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EFB3A3-0250-42C4-8BE5-65C3EEDBD7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507B88-FF57-482A-9098-7AD81EED4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E15E5-EAF6-4922-8A5D-DD602EC7B0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1889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BD67F9E-CC35-4E2B-9166-53E846067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CF9692-B62A-4E79-9349-96856B88D7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2C36DF-41CE-4919-9FDA-D041BDE65D0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3A006C-6978-4DC6-96B1-E60718C90374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43BEB5-3A4C-4F94-B643-1C72D15D86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AB8B8F-5C03-46BF-8C96-97B2DDA55B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6E15E5-EAF6-4922-8A5D-DD602EC7B0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8093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7" Type="http://schemas.openxmlformats.org/officeDocument/2006/relationships/image" Target="../media/image19.JP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g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g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g"/><Relationship Id="rId4" Type="http://schemas.openxmlformats.org/officeDocument/2006/relationships/image" Target="../media/image16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g"/><Relationship Id="rId3" Type="http://schemas.openxmlformats.org/officeDocument/2006/relationships/image" Target="../media/image21.jpg"/><Relationship Id="rId7" Type="http://schemas.openxmlformats.org/officeDocument/2006/relationships/image" Target="../media/image25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g"/><Relationship Id="rId5" Type="http://schemas.openxmlformats.org/officeDocument/2006/relationships/image" Target="../media/image23.jpg"/><Relationship Id="rId4" Type="http://schemas.openxmlformats.org/officeDocument/2006/relationships/image" Target="../media/image22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7" Type="http://schemas.openxmlformats.org/officeDocument/2006/relationships/image" Target="../media/image26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g"/><Relationship Id="rId5" Type="http://schemas.openxmlformats.org/officeDocument/2006/relationships/image" Target="../media/image24.jpg"/><Relationship Id="rId4" Type="http://schemas.openxmlformats.org/officeDocument/2006/relationships/image" Target="../media/image22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g"/><Relationship Id="rId5" Type="http://schemas.openxmlformats.org/officeDocument/2006/relationships/image" Target="../media/image25.jpg"/><Relationship Id="rId4" Type="http://schemas.openxmlformats.org/officeDocument/2006/relationships/image" Target="../media/image24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jpg"/><Relationship Id="rId4" Type="http://schemas.openxmlformats.org/officeDocument/2006/relationships/image" Target="../media/image24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3" Type="http://schemas.openxmlformats.org/officeDocument/2006/relationships/image" Target="../media/image5.JPG"/><Relationship Id="rId7" Type="http://schemas.openxmlformats.org/officeDocument/2006/relationships/image" Target="../media/image9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g"/><Relationship Id="rId11" Type="http://schemas.openxmlformats.org/officeDocument/2006/relationships/image" Target="../media/image13.JPG"/><Relationship Id="rId5" Type="http://schemas.openxmlformats.org/officeDocument/2006/relationships/image" Target="../media/image7.jpg"/><Relationship Id="rId10" Type="http://schemas.openxmlformats.org/officeDocument/2006/relationships/image" Target="../media/image12.JPG"/><Relationship Id="rId4" Type="http://schemas.openxmlformats.org/officeDocument/2006/relationships/image" Target="../media/image6.jpg"/><Relationship Id="rId9" Type="http://schemas.openxmlformats.org/officeDocument/2006/relationships/image" Target="../media/image11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3" Type="http://schemas.openxmlformats.org/officeDocument/2006/relationships/image" Target="../media/image5.JPG"/><Relationship Id="rId7" Type="http://schemas.openxmlformats.org/officeDocument/2006/relationships/image" Target="../media/image9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10" Type="http://schemas.openxmlformats.org/officeDocument/2006/relationships/image" Target="../media/image12.JPG"/><Relationship Id="rId4" Type="http://schemas.openxmlformats.org/officeDocument/2006/relationships/image" Target="../media/image6.jpg"/><Relationship Id="rId9" Type="http://schemas.openxmlformats.org/officeDocument/2006/relationships/image" Target="../media/image11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3" Type="http://schemas.openxmlformats.org/officeDocument/2006/relationships/image" Target="../media/image12.JPG"/><Relationship Id="rId7" Type="http://schemas.openxmlformats.org/officeDocument/2006/relationships/image" Target="../media/image9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openxmlformats.org/officeDocument/2006/relationships/image" Target="../media/image6.jpg"/><Relationship Id="rId9" Type="http://schemas.openxmlformats.org/officeDocument/2006/relationships/image" Target="../media/image11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G"/><Relationship Id="rId3" Type="http://schemas.openxmlformats.org/officeDocument/2006/relationships/image" Target="../media/image7.jpg"/><Relationship Id="rId7" Type="http://schemas.openxmlformats.org/officeDocument/2006/relationships/image" Target="../media/image11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7" Type="http://schemas.openxmlformats.org/officeDocument/2006/relationships/image" Target="../media/image12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g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G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C5353-E283-4FBB-B58E-9ED43FFE0F9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u="sng" dirty="0"/>
              <a:t>My Cute Cats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E2B414-0462-4981-88C3-9D3CD37D6B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14057" y="4907756"/>
            <a:ext cx="9144000" cy="1655762"/>
          </a:xfrm>
        </p:spPr>
        <p:txBody>
          <a:bodyPr>
            <a:normAutofit/>
          </a:bodyPr>
          <a:lstStyle/>
          <a:p>
            <a:r>
              <a:rPr lang="en-US" sz="2800" b="1" dirty="0"/>
              <a:t>By David Leng</a:t>
            </a:r>
          </a:p>
        </p:txBody>
      </p:sp>
      <p:pic>
        <p:nvPicPr>
          <p:cNvPr id="5" name="cat song">
            <a:hlinkClick r:id="" action="ppaction://media"/>
            <a:extLst>
              <a:ext uri="{FF2B5EF4-FFF2-40B4-BE49-F238E27FC236}">
                <a16:creationId xmlns:a16="http://schemas.microsoft.com/office/drawing/2014/main" id="{53743CCA-577F-408B-863B-E5C7400B9BB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453257" y="29448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8676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 advTm="2000">
        <p159:morph option="byObject"/>
      </p:transition>
    </mc:Choice>
    <mc:Fallback xmlns="">
      <p:transition spd="med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1040D1B9-648A-4920-A3F4-215734DED9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70" t="26875"/>
          <a:stretch/>
        </p:blipFill>
        <p:spPr>
          <a:xfrm>
            <a:off x="1538561" y="1409924"/>
            <a:ext cx="4471111" cy="4540899"/>
          </a:xfrm>
          <a:prstGeom prst="round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A73EBA6-3F98-45F3-B4FC-640A1A542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CA34E77-3912-4142-9D3D-F2D97C115867}"/>
              </a:ext>
            </a:extLst>
          </p:cNvPr>
          <p:cNvSpPr txBox="1"/>
          <p:nvPr/>
        </p:nvSpPr>
        <p:spPr>
          <a:xfrm>
            <a:off x="6524464" y="1378675"/>
            <a:ext cx="56530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Computer Science </a:t>
            </a:r>
          </a:p>
          <a:p>
            <a:r>
              <a:rPr lang="en-US" sz="3600" b="1" dirty="0"/>
              <a:t>and much more!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37FB68BF-9C3B-4CEB-97F8-D4CFBFE2C26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0" t="8746" r="8603" b="15040"/>
          <a:stretch/>
        </p:blipFill>
        <p:spPr>
          <a:xfrm>
            <a:off x="6524464" y="4818365"/>
            <a:ext cx="1067237" cy="1132458"/>
          </a:xfrm>
          <a:prstGeom prst="round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6C253ECC-810D-422E-9C71-852BF502195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820" b="16300"/>
          <a:stretch/>
        </p:blipFill>
        <p:spPr>
          <a:xfrm>
            <a:off x="7865456" y="4808569"/>
            <a:ext cx="1062146" cy="1097248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8244942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Tm="3000">
        <p159:morph option="byObject"/>
      </p:transition>
    </mc:Choice>
    <mc:Fallback xmlns="">
      <p:transition spd="med" advTm="300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63967CE-DB84-4830-BF1C-F34A3FDCD10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0" t="8746" r="8603" b="15040"/>
          <a:stretch/>
        </p:blipFill>
        <p:spPr>
          <a:xfrm>
            <a:off x="1538560" y="1409922"/>
            <a:ext cx="4471111" cy="4543329"/>
          </a:xfrm>
          <a:prstGeom prst="round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A73EBA6-3F98-45F3-B4FC-640A1A542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CA34E77-3912-4142-9D3D-F2D97C115867}"/>
              </a:ext>
            </a:extLst>
          </p:cNvPr>
          <p:cNvSpPr txBox="1"/>
          <p:nvPr/>
        </p:nvSpPr>
        <p:spPr>
          <a:xfrm>
            <a:off x="6524464" y="1378675"/>
            <a:ext cx="565302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However, over time we noticed that he would get lonely</a:t>
            </a: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6C253ECC-810D-422E-9C71-852BF502195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820" b="16300"/>
          <a:stretch/>
        </p:blipFill>
        <p:spPr>
          <a:xfrm>
            <a:off x="6524464" y="4856003"/>
            <a:ext cx="1062146" cy="1097248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32636666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Tm="3000">
        <p159:morph option="byObject"/>
      </p:transition>
    </mc:Choice>
    <mc:Fallback xmlns="">
      <p:transition spd="med" advTm="300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9AFADEAE-C11E-4B9C-BEC6-5FB2920E83E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820" b="16300"/>
          <a:stretch/>
        </p:blipFill>
        <p:spPr>
          <a:xfrm>
            <a:off x="1538560" y="1425547"/>
            <a:ext cx="4471110" cy="4618872"/>
          </a:xfrm>
          <a:prstGeom prst="round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A73EBA6-3F98-45F3-B4FC-640A1A542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CA34E77-3912-4142-9D3D-F2D97C115867}"/>
              </a:ext>
            </a:extLst>
          </p:cNvPr>
          <p:cNvSpPr txBox="1"/>
          <p:nvPr/>
        </p:nvSpPr>
        <p:spPr>
          <a:xfrm>
            <a:off x="6524464" y="1378675"/>
            <a:ext cx="565302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And perhaps a parent’s love was not sufficient, especially during the times we were not home</a:t>
            </a:r>
          </a:p>
        </p:txBody>
      </p:sp>
    </p:spTree>
    <p:extLst>
      <p:ext uri="{BB962C8B-B14F-4D97-AF65-F5344CB8AC3E}">
        <p14:creationId xmlns:p14="http://schemas.microsoft.com/office/powerpoint/2010/main" val="6364918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4000" advTm="3000">
        <p159:morph option="byObject"/>
      </p:transition>
    </mc:Choice>
    <mc:Fallback xmlns="">
      <p:transition spd="slow" advTm="300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73EBA6-3F98-45F3-B4FC-640A1A542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CA34E77-3912-4142-9D3D-F2D97C115867}"/>
              </a:ext>
            </a:extLst>
          </p:cNvPr>
          <p:cNvSpPr txBox="1"/>
          <p:nvPr/>
        </p:nvSpPr>
        <p:spPr>
          <a:xfrm>
            <a:off x="3269489" y="1668961"/>
            <a:ext cx="56530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What was a parent to do?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573C560-A8FC-4044-A245-9209B44A9507}"/>
              </a:ext>
            </a:extLst>
          </p:cNvPr>
          <p:cNvSpPr txBox="1"/>
          <p:nvPr/>
        </p:nvSpPr>
        <p:spPr>
          <a:xfrm>
            <a:off x="3037919" y="3665544"/>
            <a:ext cx="588459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After spending some time researching the local shelters, we finally found her.</a:t>
            </a:r>
          </a:p>
        </p:txBody>
      </p:sp>
    </p:spTree>
    <p:extLst>
      <p:ext uri="{BB962C8B-B14F-4D97-AF65-F5344CB8AC3E}">
        <p14:creationId xmlns:p14="http://schemas.microsoft.com/office/powerpoint/2010/main" val="73551629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 advTm="3000">
        <p15:prstTrans prst="curtains"/>
      </p:transition>
    </mc:Choice>
    <mc:Fallback xmlns=""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4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E98C6046-779F-49EC-837D-76D3DCD5346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62" t="4999" r="33705" b="2779"/>
          <a:stretch/>
        </p:blipFill>
        <p:spPr>
          <a:xfrm rot="10800000">
            <a:off x="1538559" y="1378673"/>
            <a:ext cx="4471108" cy="4618870"/>
          </a:xfrm>
          <a:prstGeom prst="round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A73EBA6-3F98-45F3-B4FC-640A1A542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E6404489-3ACD-40B6-8404-92E81C8CA5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3507" y="5008826"/>
            <a:ext cx="998313" cy="988718"/>
          </a:xfrm>
          <a:prstGeom prst="round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6A17174B-0169-40C2-896F-5D8CF9406A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6269" y="5008826"/>
            <a:ext cx="998313" cy="984897"/>
          </a:xfrm>
          <a:prstGeom prst="round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172833BA-7457-4032-B6C6-AB6C9F2706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4263" y="5008825"/>
            <a:ext cx="974795" cy="974796"/>
          </a:xfrm>
          <a:prstGeom prst="round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4F891A29-3822-486C-8397-0DD3113E590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47" r="33573"/>
          <a:stretch/>
        </p:blipFill>
        <p:spPr>
          <a:xfrm>
            <a:off x="12396503" y="4993200"/>
            <a:ext cx="998314" cy="984897"/>
          </a:xfrm>
          <a:prstGeom prst="round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CCA34E77-3912-4142-9D3D-F2D97C115867}"/>
              </a:ext>
            </a:extLst>
          </p:cNvPr>
          <p:cNvSpPr txBox="1"/>
          <p:nvPr/>
        </p:nvSpPr>
        <p:spPr>
          <a:xfrm>
            <a:off x="6524464" y="1378675"/>
            <a:ext cx="56530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Meet Millie!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136DDD1-B836-4F08-9E31-00276872D00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37" t="32307" r="-737" b="25642"/>
          <a:stretch/>
        </p:blipFill>
        <p:spPr>
          <a:xfrm>
            <a:off x="6577184" y="5008825"/>
            <a:ext cx="988780" cy="969272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33467272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3000">
        <p15:prstTrans prst="fallOver"/>
      </p:transition>
    </mc:Choice>
    <mc:Fallback xmlns="">
      <p:transition spd="slow" advTm="300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947D2C9-5E5E-4D9E-9FCF-6D299B1CE8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37" t="32307" r="-737" b="25642"/>
          <a:stretch/>
        </p:blipFill>
        <p:spPr>
          <a:xfrm>
            <a:off x="1487111" y="1362757"/>
            <a:ext cx="4649919" cy="4558177"/>
          </a:xfrm>
          <a:prstGeom prst="round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A73EBA6-3F98-45F3-B4FC-640A1A542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E6404489-3ACD-40B6-8404-92E81C8CA5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3708" y="4927715"/>
            <a:ext cx="998313" cy="988718"/>
          </a:xfrm>
          <a:prstGeom prst="round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6A17174B-0169-40C2-896F-5D8CF9406A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6470" y="4927715"/>
            <a:ext cx="998313" cy="984897"/>
          </a:xfrm>
          <a:prstGeom prst="round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172833BA-7457-4032-B6C6-AB6C9F2706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4464" y="4927714"/>
            <a:ext cx="974795" cy="974796"/>
          </a:xfrm>
          <a:prstGeom prst="round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4F891A29-3822-486C-8397-0DD3113E590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47" r="33573"/>
          <a:stretch/>
        </p:blipFill>
        <p:spPr>
          <a:xfrm>
            <a:off x="10109232" y="4927714"/>
            <a:ext cx="998314" cy="984897"/>
          </a:xfrm>
          <a:prstGeom prst="round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CCA34E77-3912-4142-9D3D-F2D97C115867}"/>
              </a:ext>
            </a:extLst>
          </p:cNvPr>
          <p:cNvSpPr txBox="1"/>
          <p:nvPr/>
        </p:nvSpPr>
        <p:spPr>
          <a:xfrm>
            <a:off x="6524464" y="1378675"/>
            <a:ext cx="56530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She’s super cute</a:t>
            </a:r>
          </a:p>
        </p:txBody>
      </p:sp>
    </p:spTree>
    <p:extLst>
      <p:ext uri="{BB962C8B-B14F-4D97-AF65-F5344CB8AC3E}">
        <p14:creationId xmlns:p14="http://schemas.microsoft.com/office/powerpoint/2010/main" val="32516783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Tm="3000">
        <p159:morph option="byObject"/>
      </p:transition>
    </mc:Choice>
    <mc:Fallback xmlns="">
      <p:transition spd="med" advTm="300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ED9E88F4-6C84-45A0-91DD-13EB9CE294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8556" y="1378674"/>
            <a:ext cx="4557443" cy="4557447"/>
          </a:xfrm>
          <a:prstGeom prst="round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A73EBA6-3F98-45F3-B4FC-640A1A542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E6404489-3ACD-40B6-8404-92E81C8CA5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4464" y="4927715"/>
            <a:ext cx="998313" cy="988718"/>
          </a:xfrm>
          <a:prstGeom prst="round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6A17174B-0169-40C2-896F-5D8CF9406A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7226" y="4927715"/>
            <a:ext cx="998313" cy="984897"/>
          </a:xfrm>
          <a:prstGeom prst="round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4F891A29-3822-486C-8397-0DD3113E590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47" r="33573"/>
          <a:stretch/>
        </p:blipFill>
        <p:spPr>
          <a:xfrm>
            <a:off x="8929988" y="4927714"/>
            <a:ext cx="998314" cy="984897"/>
          </a:xfrm>
          <a:prstGeom prst="round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CCA34E77-3912-4142-9D3D-F2D97C115867}"/>
              </a:ext>
            </a:extLst>
          </p:cNvPr>
          <p:cNvSpPr txBox="1"/>
          <p:nvPr/>
        </p:nvSpPr>
        <p:spPr>
          <a:xfrm>
            <a:off x="6524464" y="1378675"/>
            <a:ext cx="56530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Enjoys watching K-Drama</a:t>
            </a:r>
          </a:p>
        </p:txBody>
      </p:sp>
    </p:spTree>
    <p:extLst>
      <p:ext uri="{BB962C8B-B14F-4D97-AF65-F5344CB8AC3E}">
        <p14:creationId xmlns:p14="http://schemas.microsoft.com/office/powerpoint/2010/main" val="40795059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Tm="3000">
        <p159:morph option="byObject"/>
      </p:transition>
    </mc:Choice>
    <mc:Fallback xmlns="">
      <p:transition spd="med" advTm="300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0D8F920A-D2B7-4792-8E89-0C966A15B0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8553" y="1348913"/>
            <a:ext cx="4557443" cy="4587208"/>
          </a:xfrm>
          <a:prstGeom prst="round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A73EBA6-3F98-45F3-B4FC-640A1A542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6A17174B-0169-40C2-896F-5D8CF9406A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4464" y="4951224"/>
            <a:ext cx="998313" cy="984897"/>
          </a:xfrm>
          <a:prstGeom prst="round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4F891A29-3822-486C-8397-0DD3113E590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47" r="33573"/>
          <a:stretch/>
        </p:blipFill>
        <p:spPr>
          <a:xfrm>
            <a:off x="7727226" y="4951223"/>
            <a:ext cx="998314" cy="984897"/>
          </a:xfrm>
          <a:prstGeom prst="round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CCA34E77-3912-4142-9D3D-F2D97C115867}"/>
              </a:ext>
            </a:extLst>
          </p:cNvPr>
          <p:cNvSpPr txBox="1"/>
          <p:nvPr/>
        </p:nvSpPr>
        <p:spPr>
          <a:xfrm>
            <a:off x="6524464" y="1378675"/>
            <a:ext cx="56530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Purring loudly</a:t>
            </a:r>
          </a:p>
        </p:txBody>
      </p:sp>
    </p:spTree>
    <p:extLst>
      <p:ext uri="{BB962C8B-B14F-4D97-AF65-F5344CB8AC3E}">
        <p14:creationId xmlns:p14="http://schemas.microsoft.com/office/powerpoint/2010/main" val="19802084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Tm="3000">
        <p159:morph option="byObject"/>
      </p:transition>
    </mc:Choice>
    <mc:Fallback xmlns="">
      <p:transition spd="med" advTm="300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3415DE91-ED0A-4BAB-AA8A-053FA14AFF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8553" y="1337302"/>
            <a:ext cx="4557443" cy="4598818"/>
          </a:xfrm>
          <a:prstGeom prst="round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A73EBA6-3F98-45F3-B4FC-640A1A542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4F891A29-3822-486C-8397-0DD3113E590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47" r="33573"/>
          <a:stretch/>
        </p:blipFill>
        <p:spPr>
          <a:xfrm>
            <a:off x="6524464" y="4951223"/>
            <a:ext cx="998314" cy="984897"/>
          </a:xfrm>
          <a:prstGeom prst="round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CCA34E77-3912-4142-9D3D-F2D97C115867}"/>
              </a:ext>
            </a:extLst>
          </p:cNvPr>
          <p:cNvSpPr txBox="1"/>
          <p:nvPr/>
        </p:nvSpPr>
        <p:spPr>
          <a:xfrm>
            <a:off x="6524464" y="1378675"/>
            <a:ext cx="56530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Head rubs</a:t>
            </a:r>
          </a:p>
        </p:txBody>
      </p:sp>
    </p:spTree>
    <p:extLst>
      <p:ext uri="{BB962C8B-B14F-4D97-AF65-F5344CB8AC3E}">
        <p14:creationId xmlns:p14="http://schemas.microsoft.com/office/powerpoint/2010/main" val="10712345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Tm="3000">
        <p159:morph option="byObject"/>
      </p:transition>
    </mc:Choice>
    <mc:Fallback xmlns="">
      <p:transition spd="med" advTm="3000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F09E4989-1041-499C-AEC1-F17EF69061A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47" r="33573"/>
          <a:stretch/>
        </p:blipFill>
        <p:spPr>
          <a:xfrm>
            <a:off x="1538553" y="1337302"/>
            <a:ext cx="4557442" cy="4496192"/>
          </a:xfrm>
          <a:prstGeom prst="round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A73EBA6-3F98-45F3-B4FC-640A1A542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CA34E77-3912-4142-9D3D-F2D97C115867}"/>
              </a:ext>
            </a:extLst>
          </p:cNvPr>
          <p:cNvSpPr txBox="1"/>
          <p:nvPr/>
        </p:nvSpPr>
        <p:spPr>
          <a:xfrm>
            <a:off x="6524464" y="1378675"/>
            <a:ext cx="56530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and acting like a </a:t>
            </a:r>
          </a:p>
          <a:p>
            <a:r>
              <a:rPr lang="en-US" sz="3600" b="1" dirty="0"/>
              <a:t>little human </a:t>
            </a:r>
            <a:r>
              <a:rPr lang="en-US" sz="3600" b="1" dirty="0">
                <a:sym typeface="Wingdings" panose="05000000000000000000" pitchFamily="2" charset="2"/>
              </a:rPr>
              <a:t>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13959892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000">
        <p159:morph option="byObject"/>
      </p:transition>
    </mc:Choice>
    <mc:Fallback xmlns="">
      <p:transition spd="slow" advTm="300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73EBA6-3F98-45F3-B4FC-640A1A542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E6720F96-FE22-4069-A23F-3BE9EB197417}"/>
              </a:ext>
            </a:extLst>
          </p:cNvPr>
          <p:cNvSpPr txBox="1"/>
          <p:nvPr/>
        </p:nvSpPr>
        <p:spPr>
          <a:xfrm>
            <a:off x="1007671" y="649136"/>
            <a:ext cx="488158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Our journey starts when this strapping lad 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4F99AC6E-59B1-47D7-8D62-89539F72F828}"/>
              </a:ext>
            </a:extLst>
          </p:cNvPr>
          <p:cNvSpPr txBox="1"/>
          <p:nvPr/>
        </p:nvSpPr>
        <p:spPr>
          <a:xfrm>
            <a:off x="6577808" y="697013"/>
            <a:ext cx="48815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Met this beautiful young lady</a:t>
            </a:r>
          </a:p>
        </p:txBody>
      </p:sp>
      <p:pic>
        <p:nvPicPr>
          <p:cNvPr id="36" name="Content Placeholder 4">
            <a:extLst>
              <a:ext uri="{FF2B5EF4-FFF2-40B4-BE49-F238E27FC236}">
                <a16:creationId xmlns:a16="http://schemas.microsoft.com/office/drawing/2014/main" id="{97313BEF-0CA2-4AD5-B6BD-96613DA008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6145" y="2118584"/>
            <a:ext cx="3104069" cy="3104069"/>
          </a:xfrm>
          <a:prstGeom prst="round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C913E004-90AC-478D-88B8-863BE7FBD9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261" y="2118584"/>
            <a:ext cx="3104068" cy="3104068"/>
          </a:xfrm>
          <a:prstGeom prst="round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EE122B67-908E-486A-9D20-B8EEB78FC52C}"/>
              </a:ext>
            </a:extLst>
          </p:cNvPr>
          <p:cNvSpPr txBox="1"/>
          <p:nvPr/>
        </p:nvSpPr>
        <p:spPr>
          <a:xfrm>
            <a:off x="1227321" y="5586031"/>
            <a:ext cx="99189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One day, they decided that they wanted to start a family.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9787C2B-F428-42EA-8D2A-074EE8C3776B}"/>
              </a:ext>
            </a:extLst>
          </p:cNvPr>
          <p:cNvSpPr txBox="1"/>
          <p:nvPr/>
        </p:nvSpPr>
        <p:spPr>
          <a:xfrm>
            <a:off x="1225682" y="6101372"/>
            <a:ext cx="99189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And fate would have it…</a:t>
            </a:r>
          </a:p>
        </p:txBody>
      </p:sp>
    </p:spTree>
    <p:extLst>
      <p:ext uri="{BB962C8B-B14F-4D97-AF65-F5344CB8AC3E}">
        <p14:creationId xmlns:p14="http://schemas.microsoft.com/office/powerpoint/2010/main" val="2092978892"/>
      </p:ext>
    </p:extLst>
  </p:cSld>
  <p:clrMapOvr>
    <a:masterClrMapping/>
  </p:clrMapOvr>
  <p:transition spd="slow" advTm="3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25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25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3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3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4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4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4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/>
      <p:bldP spid="73" grpId="0"/>
      <p:bldP spid="39" grpId="0"/>
      <p:bldP spid="4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C3FB5277-E1DE-41B6-A383-FA297F0C27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8553" y="1311753"/>
            <a:ext cx="4557442" cy="4567520"/>
          </a:xfrm>
          <a:prstGeom prst="round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A73EBA6-3F98-45F3-B4FC-640A1A542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7DCAC5BF-1FBE-43DC-8AED-020B6AFDFA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50062" y="4851482"/>
            <a:ext cx="992904" cy="992904"/>
          </a:xfrm>
          <a:prstGeom prst="round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BAEF4615-7113-41E6-B855-05323DF2CA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1901" y="4859293"/>
            <a:ext cx="1055445" cy="1000522"/>
          </a:xfrm>
          <a:prstGeom prst="round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B62B5FB0-32EB-4AF4-A392-1E26D7703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4464" y="4855461"/>
            <a:ext cx="1023812" cy="1023812"/>
          </a:xfrm>
          <a:prstGeom prst="round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E2D5554F-CC57-4A9E-99B7-DAFACC8D64F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19265" y="4877094"/>
            <a:ext cx="1027172" cy="984897"/>
          </a:xfrm>
          <a:prstGeom prst="round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C4CAF014-58D5-4012-AB82-39DD248AEC9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5118" y="4877094"/>
            <a:ext cx="1000522" cy="1000522"/>
          </a:xfrm>
          <a:prstGeom prst="round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1A1BCA7E-CB67-4ADD-B91C-AAED377DEEA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0971" y="4877094"/>
            <a:ext cx="1000522" cy="1000522"/>
          </a:xfrm>
          <a:prstGeom prst="round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CCA34E77-3912-4142-9D3D-F2D97C115867}"/>
              </a:ext>
            </a:extLst>
          </p:cNvPr>
          <p:cNvSpPr txBox="1"/>
          <p:nvPr/>
        </p:nvSpPr>
        <p:spPr>
          <a:xfrm>
            <a:off x="6524464" y="1378675"/>
            <a:ext cx="56530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These two have been inseparable since they met</a:t>
            </a:r>
          </a:p>
        </p:txBody>
      </p:sp>
    </p:spTree>
    <p:extLst>
      <p:ext uri="{BB962C8B-B14F-4D97-AF65-F5344CB8AC3E}">
        <p14:creationId xmlns:p14="http://schemas.microsoft.com/office/powerpoint/2010/main" val="2150445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3000">
        <p14:prism isContent="1" isInverted="1"/>
      </p:transition>
    </mc:Choice>
    <mc:Fallback xmlns="">
      <p:transition spd="slow" advTm="3000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D674F394-EB56-4F79-ABCE-A5A11FB058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8553" y="1311753"/>
            <a:ext cx="4557442" cy="4557442"/>
          </a:xfrm>
          <a:prstGeom prst="round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7DCAC5BF-1FBE-43DC-8AED-020B6AFDFA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2625" y="4843061"/>
            <a:ext cx="992904" cy="992904"/>
          </a:xfrm>
          <a:prstGeom prst="round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BAEF4615-7113-41E6-B855-05323DF2CA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4464" y="4850872"/>
            <a:ext cx="1055445" cy="1000522"/>
          </a:xfrm>
          <a:prstGeom prst="round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E2D5554F-CC57-4A9E-99B7-DAFACC8D64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1828" y="4868673"/>
            <a:ext cx="1027172" cy="984897"/>
          </a:xfrm>
          <a:prstGeom prst="round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C4CAF014-58D5-4012-AB82-39DD248AEC9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7681" y="4868673"/>
            <a:ext cx="1000522" cy="1000522"/>
          </a:xfrm>
          <a:prstGeom prst="round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1A1BCA7E-CB67-4ADD-B91C-AAED377DEEA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3534" y="4868673"/>
            <a:ext cx="1000522" cy="1000522"/>
          </a:xfrm>
          <a:prstGeom prst="round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CCA34E77-3912-4142-9D3D-F2D97C115867}"/>
              </a:ext>
            </a:extLst>
          </p:cNvPr>
          <p:cNvSpPr txBox="1"/>
          <p:nvPr/>
        </p:nvSpPr>
        <p:spPr>
          <a:xfrm>
            <a:off x="6524464" y="1378675"/>
            <a:ext cx="565302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In the beginning of their relationship, </a:t>
            </a:r>
            <a:r>
              <a:rPr lang="en-US" sz="3600" b="1" dirty="0" err="1"/>
              <a:t>BaoBao</a:t>
            </a:r>
            <a:r>
              <a:rPr lang="en-US" sz="3600" b="1" dirty="0"/>
              <a:t> was always watching over Millie</a:t>
            </a:r>
          </a:p>
        </p:txBody>
      </p:sp>
    </p:spTree>
    <p:extLst>
      <p:ext uri="{BB962C8B-B14F-4D97-AF65-F5344CB8AC3E}">
        <p14:creationId xmlns:p14="http://schemas.microsoft.com/office/powerpoint/2010/main" val="13120252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 advTm="3000">
        <p159:morph option="byObject"/>
      </p:transition>
    </mc:Choice>
    <mc:Fallback xmlns="">
      <p:transition spd="slow" advTm="3000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D2181467-17DA-48F2-8C11-D7B35A043A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8553" y="1311752"/>
            <a:ext cx="4557442" cy="4524213"/>
          </a:xfrm>
          <a:prstGeom prst="round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A73EBA6-3F98-45F3-B4FC-640A1A542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7DCAC5BF-1FBE-43DC-8AED-020B6AFDFA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3555" y="4809831"/>
            <a:ext cx="992904" cy="992904"/>
          </a:xfrm>
          <a:prstGeom prst="round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E2D5554F-CC57-4A9E-99B7-DAFACC8D64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2758" y="4835443"/>
            <a:ext cx="1027172" cy="984897"/>
          </a:xfrm>
          <a:prstGeom prst="round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C4CAF014-58D5-4012-AB82-39DD248AEC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8611" y="4835443"/>
            <a:ext cx="1000522" cy="1000522"/>
          </a:xfrm>
          <a:prstGeom prst="round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1A1BCA7E-CB67-4ADD-B91C-AAED377DEEA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4464" y="4835443"/>
            <a:ext cx="1000522" cy="1000522"/>
          </a:xfrm>
          <a:prstGeom prst="round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CCA34E77-3912-4142-9D3D-F2D97C115867}"/>
              </a:ext>
            </a:extLst>
          </p:cNvPr>
          <p:cNvSpPr txBox="1"/>
          <p:nvPr/>
        </p:nvSpPr>
        <p:spPr>
          <a:xfrm>
            <a:off x="6524464" y="1378675"/>
            <a:ext cx="56530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Over time you can see who is the real top cat</a:t>
            </a:r>
          </a:p>
        </p:txBody>
      </p:sp>
    </p:spTree>
    <p:extLst>
      <p:ext uri="{BB962C8B-B14F-4D97-AF65-F5344CB8AC3E}">
        <p14:creationId xmlns:p14="http://schemas.microsoft.com/office/powerpoint/2010/main" val="9659174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Tm="3000">
        <p159:morph option="byObject"/>
      </p:transition>
    </mc:Choice>
    <mc:Fallback xmlns="">
      <p:transition spd="med" advTm="3000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701D7709-5328-4B6C-B590-CF88812745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8553" y="1299029"/>
            <a:ext cx="4582286" cy="4582286"/>
          </a:xfrm>
          <a:prstGeom prst="round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A73EBA6-3F98-45F3-B4FC-640A1A542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7DCAC5BF-1FBE-43DC-8AED-020B6AFDFA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9408" y="4855181"/>
            <a:ext cx="992904" cy="992904"/>
          </a:xfrm>
          <a:prstGeom prst="round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E2D5554F-CC57-4A9E-99B7-DAFACC8D64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8611" y="4880793"/>
            <a:ext cx="1027172" cy="984897"/>
          </a:xfrm>
          <a:prstGeom prst="round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C4CAF014-58D5-4012-AB82-39DD248AEC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4464" y="4880793"/>
            <a:ext cx="1000522" cy="1000522"/>
          </a:xfrm>
          <a:prstGeom prst="round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CCA34E77-3912-4142-9D3D-F2D97C115867}"/>
              </a:ext>
            </a:extLst>
          </p:cNvPr>
          <p:cNvSpPr txBox="1"/>
          <p:nvPr/>
        </p:nvSpPr>
        <p:spPr>
          <a:xfrm>
            <a:off x="6524464" y="1378675"/>
            <a:ext cx="56530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Sometimes they would </a:t>
            </a:r>
          </a:p>
          <a:p>
            <a:r>
              <a:rPr lang="en-US" sz="3600" b="1" dirty="0"/>
              <a:t>fight</a:t>
            </a:r>
          </a:p>
        </p:txBody>
      </p:sp>
    </p:spTree>
    <p:extLst>
      <p:ext uri="{BB962C8B-B14F-4D97-AF65-F5344CB8AC3E}">
        <p14:creationId xmlns:p14="http://schemas.microsoft.com/office/powerpoint/2010/main" val="25273297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Tm="3000">
        <p159:morph option="byObject"/>
      </p:transition>
    </mc:Choice>
    <mc:Fallback xmlns="">
      <p:transition spd="med" advTm="3000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FC8AB075-62D5-4213-B92C-1DCFAAAD1D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8552" y="1299028"/>
            <a:ext cx="4557447" cy="4557447"/>
          </a:xfrm>
          <a:prstGeom prst="round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A73EBA6-3F98-45F3-B4FC-640A1A542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7DCAC5BF-1FBE-43DC-8AED-020B6AFDFA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5261" y="4845966"/>
            <a:ext cx="992904" cy="992904"/>
          </a:xfrm>
          <a:prstGeom prst="round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E2D5554F-CC57-4A9E-99B7-DAFACC8D64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4464" y="4871578"/>
            <a:ext cx="1027172" cy="984897"/>
          </a:xfrm>
          <a:prstGeom prst="round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CCA34E77-3912-4142-9D3D-F2D97C115867}"/>
              </a:ext>
            </a:extLst>
          </p:cNvPr>
          <p:cNvSpPr txBox="1"/>
          <p:nvPr/>
        </p:nvSpPr>
        <p:spPr>
          <a:xfrm>
            <a:off x="6524464" y="1378675"/>
            <a:ext cx="56530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Sometimes they would </a:t>
            </a:r>
          </a:p>
          <a:p>
            <a:r>
              <a:rPr lang="en-US" sz="3600" b="1" dirty="0"/>
              <a:t>annoy each other</a:t>
            </a:r>
          </a:p>
        </p:txBody>
      </p:sp>
    </p:spTree>
    <p:extLst>
      <p:ext uri="{BB962C8B-B14F-4D97-AF65-F5344CB8AC3E}">
        <p14:creationId xmlns:p14="http://schemas.microsoft.com/office/powerpoint/2010/main" val="20086508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Tm="3000">
        <p159:morph option="byObject"/>
      </p:transition>
    </mc:Choice>
    <mc:Fallback xmlns="">
      <p:transition spd="med" advTm="3000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AA86384-5A7A-4E74-B095-D240860F21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8551" y="1299028"/>
            <a:ext cx="4557447" cy="4539842"/>
          </a:xfrm>
          <a:prstGeom prst="round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A73EBA6-3F98-45F3-B4FC-640A1A542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7DCAC5BF-1FBE-43DC-8AED-020B6AFDFA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4464" y="4845966"/>
            <a:ext cx="992904" cy="992904"/>
          </a:xfrm>
          <a:prstGeom prst="round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CCA34E77-3912-4142-9D3D-F2D97C115867}"/>
              </a:ext>
            </a:extLst>
          </p:cNvPr>
          <p:cNvSpPr txBox="1"/>
          <p:nvPr/>
        </p:nvSpPr>
        <p:spPr>
          <a:xfrm>
            <a:off x="6524464" y="1378675"/>
            <a:ext cx="56530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At the end of the day, you can see how close they are</a:t>
            </a:r>
          </a:p>
        </p:txBody>
      </p:sp>
    </p:spTree>
    <p:extLst>
      <p:ext uri="{BB962C8B-B14F-4D97-AF65-F5344CB8AC3E}">
        <p14:creationId xmlns:p14="http://schemas.microsoft.com/office/powerpoint/2010/main" val="1123297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Tm="3000">
        <p159:morph option="byObject"/>
      </p:transition>
    </mc:Choice>
    <mc:Fallback xmlns="">
      <p:transition spd="med" advTm="3000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E2549F6-0621-40E1-BD35-3AFD774C23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8551" y="1299028"/>
            <a:ext cx="4557446" cy="4557446"/>
          </a:xfrm>
          <a:prstGeom prst="round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CCA34E77-3912-4142-9D3D-F2D97C115867}"/>
              </a:ext>
            </a:extLst>
          </p:cNvPr>
          <p:cNvSpPr txBox="1"/>
          <p:nvPr/>
        </p:nvSpPr>
        <p:spPr>
          <a:xfrm>
            <a:off x="6524464" y="1378675"/>
            <a:ext cx="56530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And when I fall asleep, they’re usually close by😅</a:t>
            </a:r>
          </a:p>
        </p:txBody>
      </p:sp>
    </p:spTree>
    <p:extLst>
      <p:ext uri="{BB962C8B-B14F-4D97-AF65-F5344CB8AC3E}">
        <p14:creationId xmlns:p14="http://schemas.microsoft.com/office/powerpoint/2010/main" val="39869294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6000" advTm="2000">
        <p159:morph option="byObject"/>
      </p:transition>
    </mc:Choice>
    <mc:Fallback xmlns="">
      <p:transition spd="slow" advTm="2000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Box 37">
            <a:extLst>
              <a:ext uri="{FF2B5EF4-FFF2-40B4-BE49-F238E27FC236}">
                <a16:creationId xmlns:a16="http://schemas.microsoft.com/office/drawing/2014/main" id="{CCA34E77-3912-4142-9D3D-F2D97C115867}"/>
              </a:ext>
            </a:extLst>
          </p:cNvPr>
          <p:cNvSpPr txBox="1"/>
          <p:nvPr/>
        </p:nvSpPr>
        <p:spPr>
          <a:xfrm>
            <a:off x="426357" y="251100"/>
            <a:ext cx="1133928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0" b="1" dirty="0"/>
              <a:t>Thanks for checking out my kids. Here’s a bonus for sticking around!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540433-C4C9-4E82-807F-46CDAB3763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80093" y="2543807"/>
            <a:ext cx="4477657" cy="335824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56BB0ED-A886-4580-A68B-53B538520583}"/>
              </a:ext>
            </a:extLst>
          </p:cNvPr>
          <p:cNvSpPr txBox="1"/>
          <p:nvPr/>
        </p:nvSpPr>
        <p:spPr>
          <a:xfrm>
            <a:off x="4715329" y="3345765"/>
            <a:ext cx="705031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“When the President declares the pandemic is almost over and you’re still not beach body ready🙀”</a:t>
            </a:r>
          </a:p>
        </p:txBody>
      </p:sp>
    </p:spTree>
    <p:extLst>
      <p:ext uri="{BB962C8B-B14F-4D97-AF65-F5344CB8AC3E}">
        <p14:creationId xmlns:p14="http://schemas.microsoft.com/office/powerpoint/2010/main" val="2982215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Tm="12000">
        <p14:reveal/>
      </p:transition>
    </mc:Choice>
    <mc:Fallback xmlns="">
      <p:transition spd="slow" advTm="1200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73EBA6-3F98-45F3-B4FC-640A1A542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A3AE50FB-EE30-4777-82CD-77F6778FE5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887" y="1388631"/>
            <a:ext cx="4471113" cy="4471113"/>
          </a:xfrm>
          <a:prstGeom prst="round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CCA34E77-3912-4142-9D3D-F2D97C115867}"/>
              </a:ext>
            </a:extLst>
          </p:cNvPr>
          <p:cNvSpPr txBox="1"/>
          <p:nvPr/>
        </p:nvSpPr>
        <p:spPr>
          <a:xfrm>
            <a:off x="6802326" y="1388631"/>
            <a:ext cx="4881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They met </a:t>
            </a:r>
            <a:r>
              <a:rPr lang="en-US" sz="3600" b="1" dirty="0" err="1"/>
              <a:t>BaoBao</a:t>
            </a:r>
            <a:r>
              <a:rPr lang="en-US" sz="3600" b="1" dirty="0"/>
              <a:t>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54CFE922-8629-4D2C-B133-86D4DBE5EAC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75" t="8800"/>
          <a:stretch/>
        </p:blipFill>
        <p:spPr>
          <a:xfrm>
            <a:off x="8228631" y="4702832"/>
            <a:ext cx="1138028" cy="1146098"/>
          </a:xfrm>
          <a:prstGeom prst="round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0ABBDE76-A104-414B-B822-AA33BF70679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20" t="29790" r="9453" b="12342"/>
          <a:stretch/>
        </p:blipFill>
        <p:spPr>
          <a:xfrm>
            <a:off x="9645237" y="4696420"/>
            <a:ext cx="1088487" cy="1137362"/>
          </a:xfrm>
          <a:prstGeom prst="round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A7259653-4C80-4FA4-82CA-B5A56AE8E76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19" t="9763" r="7144" b="20359"/>
          <a:stretch/>
        </p:blipFill>
        <p:spPr>
          <a:xfrm>
            <a:off x="11012268" y="4707265"/>
            <a:ext cx="1087986" cy="1145981"/>
          </a:xfrm>
          <a:prstGeom prst="round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C4284CA8-CB74-4C3D-BB7B-92E9E68D5C9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52" t="-527" r="22954" b="32345"/>
          <a:stretch/>
        </p:blipFill>
        <p:spPr>
          <a:xfrm>
            <a:off x="12374009" y="4715732"/>
            <a:ext cx="1080792" cy="1145981"/>
          </a:xfrm>
          <a:prstGeom prst="round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8BDDD86E-CE55-4A7D-A498-73203F40095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84" t="25365" r="23333" b="-1"/>
          <a:stretch/>
        </p:blipFill>
        <p:spPr>
          <a:xfrm>
            <a:off x="13728556" y="4744833"/>
            <a:ext cx="1037008" cy="1114911"/>
          </a:xfrm>
          <a:prstGeom prst="round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F6E6DE74-BA2B-4E34-9918-B707A66B408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70" t="26875"/>
          <a:stretch/>
        </p:blipFill>
        <p:spPr>
          <a:xfrm>
            <a:off x="15039319" y="4734019"/>
            <a:ext cx="1037008" cy="1114911"/>
          </a:xfrm>
          <a:prstGeom prst="round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7F346585-5EE3-41A9-9161-B6AAD629A11D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0" t="8746" r="8603" b="15040"/>
          <a:stretch/>
        </p:blipFill>
        <p:spPr>
          <a:xfrm>
            <a:off x="16350082" y="4702832"/>
            <a:ext cx="1067237" cy="1132458"/>
          </a:xfrm>
          <a:prstGeom prst="round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CC33D61C-C995-45A0-A5DE-4D27C0638ADE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820" b="16300"/>
          <a:stretch/>
        </p:blipFill>
        <p:spPr>
          <a:xfrm>
            <a:off x="17691074" y="4736534"/>
            <a:ext cx="1062146" cy="1097248"/>
          </a:xfrm>
          <a:prstGeom prst="roundRect">
            <a:avLst/>
          </a:prstGeom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0599A502-85A1-4445-ACF0-A141A4A3799E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69" r="1580"/>
          <a:stretch/>
        </p:blipFill>
        <p:spPr>
          <a:xfrm>
            <a:off x="6802326" y="4722383"/>
            <a:ext cx="1147860" cy="1137361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3296574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3000">
        <p14:prism/>
      </p:transition>
    </mc:Choice>
    <mc:Fallback xmlns="">
      <p:transition spd="slow" advTm="30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73EBA6-3F98-45F3-B4FC-640A1A542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CA34E77-3912-4142-9D3D-F2D97C115867}"/>
              </a:ext>
            </a:extLst>
          </p:cNvPr>
          <p:cNvSpPr txBox="1"/>
          <p:nvPr/>
        </p:nvSpPr>
        <p:spPr>
          <a:xfrm>
            <a:off x="6524464" y="1378675"/>
            <a:ext cx="53218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At the ripe age of 3 weeks, </a:t>
            </a:r>
          </a:p>
          <a:p>
            <a:r>
              <a:rPr lang="en-US" sz="3600" b="1" dirty="0"/>
              <a:t>he was a bit shy at first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81361B7F-3C64-43AD-9B8B-E0E1367AC2D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69" r="1580"/>
          <a:stretch/>
        </p:blipFill>
        <p:spPr>
          <a:xfrm>
            <a:off x="1538577" y="1384611"/>
            <a:ext cx="4471113" cy="4430219"/>
          </a:xfrm>
          <a:prstGeom prst="round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F374F0BA-B69E-419A-8F3A-18A103ED8A9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75" t="8800"/>
          <a:stretch/>
        </p:blipFill>
        <p:spPr>
          <a:xfrm>
            <a:off x="6524464" y="4655949"/>
            <a:ext cx="1138028" cy="1146098"/>
          </a:xfrm>
          <a:prstGeom prst="round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DCC6B2FC-F0CC-4492-A83B-84FCD1B41EF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20" t="29790" r="9453" b="12342"/>
          <a:stretch/>
        </p:blipFill>
        <p:spPr>
          <a:xfrm>
            <a:off x="7941070" y="4649537"/>
            <a:ext cx="1088487" cy="1137362"/>
          </a:xfrm>
          <a:prstGeom prst="round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735FE13E-0300-4BBB-82A6-F9C8E71DD30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19" t="9763" r="7144" b="20359"/>
          <a:stretch/>
        </p:blipFill>
        <p:spPr>
          <a:xfrm>
            <a:off x="9308101" y="4660382"/>
            <a:ext cx="1087986" cy="1145981"/>
          </a:xfrm>
          <a:prstGeom prst="round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7B104A9F-C71E-426B-8230-9C3CC620DE3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52" t="-527" r="22954" b="32345"/>
          <a:stretch/>
        </p:blipFill>
        <p:spPr>
          <a:xfrm>
            <a:off x="10669842" y="4668849"/>
            <a:ext cx="1080792" cy="1145981"/>
          </a:xfrm>
          <a:prstGeom prst="round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B3F54FB5-85D0-44FB-BB17-EA001882274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84" t="25365" r="23333" b="-1"/>
          <a:stretch/>
        </p:blipFill>
        <p:spPr>
          <a:xfrm>
            <a:off x="12241842" y="4699919"/>
            <a:ext cx="1037008" cy="1114911"/>
          </a:xfrm>
          <a:prstGeom prst="round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D7695A68-9C0A-437C-BA56-B68CE02374B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70" t="26875"/>
          <a:stretch/>
        </p:blipFill>
        <p:spPr>
          <a:xfrm>
            <a:off x="13335152" y="4687136"/>
            <a:ext cx="1037008" cy="1114911"/>
          </a:xfrm>
          <a:prstGeom prst="round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FA663505-84DB-456F-9F07-38ADD9DB6967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0" t="8746" r="8603" b="15040"/>
          <a:stretch/>
        </p:blipFill>
        <p:spPr>
          <a:xfrm>
            <a:off x="14645915" y="4655949"/>
            <a:ext cx="1067237" cy="1132458"/>
          </a:xfrm>
          <a:prstGeom prst="round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F8B301E2-D14B-43F5-9CF1-6E44713216E7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820" b="16300"/>
          <a:stretch/>
        </p:blipFill>
        <p:spPr>
          <a:xfrm>
            <a:off x="15986907" y="4689651"/>
            <a:ext cx="1062146" cy="1097248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28236446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Tm="3000">
        <p159:morph option="byObject"/>
      </p:transition>
    </mc:Choice>
    <mc:Fallback xmlns="">
      <p:transition spd="med" advTm="300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646A512C-3239-40E3-B08D-368273FAA4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75" t="8800"/>
          <a:stretch/>
        </p:blipFill>
        <p:spPr>
          <a:xfrm>
            <a:off x="1538576" y="1386738"/>
            <a:ext cx="4471113" cy="4502819"/>
          </a:xfrm>
          <a:prstGeom prst="round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A73EBA6-3F98-45F3-B4FC-640A1A542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69" name="Picture 68">
            <a:extLst>
              <a:ext uri="{FF2B5EF4-FFF2-40B4-BE49-F238E27FC236}">
                <a16:creationId xmlns:a16="http://schemas.microsoft.com/office/drawing/2014/main" id="{64C186B7-26EC-42FE-A0CA-C81B6FE105F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820" b="16300"/>
          <a:stretch/>
        </p:blipFill>
        <p:spPr>
          <a:xfrm>
            <a:off x="17698334" y="4668851"/>
            <a:ext cx="1037008" cy="1071281"/>
          </a:xfrm>
          <a:prstGeom prst="round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CCA34E77-3912-4142-9D3D-F2D97C115867}"/>
              </a:ext>
            </a:extLst>
          </p:cNvPr>
          <p:cNvSpPr txBox="1"/>
          <p:nvPr/>
        </p:nvSpPr>
        <p:spPr>
          <a:xfrm>
            <a:off x="6524464" y="1378675"/>
            <a:ext cx="53218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But he slowly became a very good boy</a:t>
            </a: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4B8584A1-5B33-4991-9028-1C0B16902C1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20" t="29790" r="9453" b="12342"/>
          <a:stretch/>
        </p:blipFill>
        <p:spPr>
          <a:xfrm>
            <a:off x="6524464" y="4724264"/>
            <a:ext cx="1088487" cy="1137362"/>
          </a:xfrm>
          <a:prstGeom prst="round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0D99788E-69E6-4A77-A618-852EFA3486D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19" t="9763" r="7144" b="20359"/>
          <a:stretch/>
        </p:blipFill>
        <p:spPr>
          <a:xfrm>
            <a:off x="7891495" y="4735109"/>
            <a:ext cx="1087986" cy="1145981"/>
          </a:xfrm>
          <a:prstGeom prst="round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57139202-805B-4AC1-BA3E-28735F31A49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52" t="-527" r="22954" b="32345"/>
          <a:stretch/>
        </p:blipFill>
        <p:spPr>
          <a:xfrm>
            <a:off x="9253236" y="4743576"/>
            <a:ext cx="1080792" cy="1145981"/>
          </a:xfrm>
          <a:prstGeom prst="round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842294D5-AE16-400F-A062-A2C3CCEAF18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84" t="25365" r="23333" b="-1"/>
          <a:stretch/>
        </p:blipFill>
        <p:spPr>
          <a:xfrm>
            <a:off x="10607783" y="4772677"/>
            <a:ext cx="1037008" cy="1114911"/>
          </a:xfrm>
          <a:prstGeom prst="round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E0E61157-8B0B-4387-A99F-FAB28058E2C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70" t="26875"/>
          <a:stretch/>
        </p:blipFill>
        <p:spPr>
          <a:xfrm>
            <a:off x="12301900" y="4766179"/>
            <a:ext cx="1037008" cy="1114911"/>
          </a:xfrm>
          <a:prstGeom prst="round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35F5000A-63DE-46C1-8EA1-A38E679B70A9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0" t="8746" r="8603" b="15040"/>
          <a:stretch/>
        </p:blipFill>
        <p:spPr>
          <a:xfrm>
            <a:off x="13420986" y="4743576"/>
            <a:ext cx="1067237" cy="1132458"/>
          </a:xfrm>
          <a:prstGeom prst="round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9C6D4384-AF8F-4A9D-9D89-B0BF40EEF68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820" b="16300"/>
          <a:stretch/>
        </p:blipFill>
        <p:spPr>
          <a:xfrm>
            <a:off x="14570301" y="4764378"/>
            <a:ext cx="1062146" cy="1097248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33296549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Tm="3000">
        <p159:morph option="byObject"/>
      </p:transition>
    </mc:Choice>
    <mc:Fallback xmlns="">
      <p:transition spd="med" advTm="300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CC79E31D-FBBF-4ABE-9700-42C011E049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20" t="29790" r="9453" b="12342"/>
          <a:stretch/>
        </p:blipFill>
        <p:spPr>
          <a:xfrm>
            <a:off x="1538576" y="1386737"/>
            <a:ext cx="4471112" cy="4564894"/>
          </a:xfrm>
          <a:prstGeom prst="round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A73EBA6-3F98-45F3-B4FC-640A1A542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CA34E77-3912-4142-9D3D-F2D97C115867}"/>
              </a:ext>
            </a:extLst>
          </p:cNvPr>
          <p:cNvSpPr txBox="1"/>
          <p:nvPr/>
        </p:nvSpPr>
        <p:spPr>
          <a:xfrm>
            <a:off x="6524464" y="1378675"/>
            <a:ext cx="53218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He enjoys culinary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CE02783D-78E2-428C-BFB1-CB1CFEB004C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19" t="9763" r="7144" b="20359"/>
          <a:stretch/>
        </p:blipFill>
        <p:spPr>
          <a:xfrm>
            <a:off x="6782948" y="4837428"/>
            <a:ext cx="1087986" cy="1145981"/>
          </a:xfrm>
          <a:prstGeom prst="round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3B38E318-B588-4A02-8C39-AE5682500A0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52" t="-527" r="22954" b="32345"/>
          <a:stretch/>
        </p:blipFill>
        <p:spPr>
          <a:xfrm>
            <a:off x="8144689" y="4845895"/>
            <a:ext cx="1080792" cy="1145981"/>
          </a:xfrm>
          <a:prstGeom prst="round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253073FA-5E10-44E0-A0F6-1629D2959AB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84" t="25365" r="23333" b="-1"/>
          <a:stretch/>
        </p:blipFill>
        <p:spPr>
          <a:xfrm>
            <a:off x="9499236" y="4874996"/>
            <a:ext cx="1037008" cy="1114911"/>
          </a:xfrm>
          <a:prstGeom prst="round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5A8F994E-79A8-4115-8F95-C6E28F2DE23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70" t="26875"/>
          <a:stretch/>
        </p:blipFill>
        <p:spPr>
          <a:xfrm>
            <a:off x="10809999" y="4864182"/>
            <a:ext cx="1037008" cy="1114911"/>
          </a:xfrm>
          <a:prstGeom prst="round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4FE78161-3071-48C8-9103-EE8178932F8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0" t="8746" r="8603" b="15040"/>
          <a:stretch/>
        </p:blipFill>
        <p:spPr>
          <a:xfrm>
            <a:off x="12364288" y="4875054"/>
            <a:ext cx="1067237" cy="1132458"/>
          </a:xfrm>
          <a:prstGeom prst="round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90065D29-8B03-4B63-8DAC-364F836EC7B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820" b="16300"/>
          <a:stretch/>
        </p:blipFill>
        <p:spPr>
          <a:xfrm>
            <a:off x="13705135" y="4892659"/>
            <a:ext cx="1062146" cy="1097248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14026183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Tm="3000">
        <p159:morph option="byObject"/>
      </p:transition>
    </mc:Choice>
    <mc:Fallback xmlns="">
      <p:transition spd="med" advTm="300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47">
            <a:extLst>
              <a:ext uri="{FF2B5EF4-FFF2-40B4-BE49-F238E27FC236}">
                <a16:creationId xmlns:a16="http://schemas.microsoft.com/office/drawing/2014/main" id="{B1F5F1CE-31E3-4492-AAE0-A36AB57BA7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19" t="9763" r="7144" b="20359"/>
          <a:stretch/>
        </p:blipFill>
        <p:spPr>
          <a:xfrm>
            <a:off x="1538575" y="1378675"/>
            <a:ext cx="4471112" cy="4610569"/>
          </a:xfrm>
          <a:prstGeom prst="round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A73EBA6-3F98-45F3-B4FC-640A1A542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CA34E77-3912-4142-9D3D-F2D97C115867}"/>
              </a:ext>
            </a:extLst>
          </p:cNvPr>
          <p:cNvSpPr txBox="1"/>
          <p:nvPr/>
        </p:nvSpPr>
        <p:spPr>
          <a:xfrm>
            <a:off x="6524464" y="1378675"/>
            <a:ext cx="53218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Making biscuits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AFED72B8-0B98-4192-8DF9-B8F8C262703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52" t="-527" r="22954" b="32345"/>
          <a:stretch/>
        </p:blipFill>
        <p:spPr>
          <a:xfrm>
            <a:off x="6524464" y="4843263"/>
            <a:ext cx="1080792" cy="1145981"/>
          </a:xfrm>
          <a:prstGeom prst="round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84E912FB-D3CC-4B09-A8B2-71D62CFACF6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84" t="25365" r="23333" b="-1"/>
          <a:stretch/>
        </p:blipFill>
        <p:spPr>
          <a:xfrm>
            <a:off x="7879011" y="4872364"/>
            <a:ext cx="1037008" cy="1114911"/>
          </a:xfrm>
          <a:prstGeom prst="round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23C4219B-17A3-4509-86D2-F0807E71BD6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70" t="26875"/>
          <a:stretch/>
        </p:blipFill>
        <p:spPr>
          <a:xfrm>
            <a:off x="9189774" y="4861550"/>
            <a:ext cx="1037008" cy="1114911"/>
          </a:xfrm>
          <a:prstGeom prst="round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37FB68BF-9C3B-4CEB-97F8-D4CFBFE2C26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0" t="8746" r="8603" b="15040"/>
          <a:stretch/>
        </p:blipFill>
        <p:spPr>
          <a:xfrm>
            <a:off x="10500340" y="4861550"/>
            <a:ext cx="1067237" cy="1132458"/>
          </a:xfrm>
          <a:prstGeom prst="round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6C253ECC-810D-422E-9C71-852BF502195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820" b="16300"/>
          <a:stretch/>
        </p:blipFill>
        <p:spPr>
          <a:xfrm>
            <a:off x="12344722" y="4847968"/>
            <a:ext cx="1062146" cy="1097248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24876488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Tm="3000">
        <p159:morph option="byObject"/>
      </p:transition>
    </mc:Choice>
    <mc:Fallback xmlns="">
      <p:transition spd="med" advTm="300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E2F27E45-2902-4002-BFFF-7335AE66BC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52" t="-527" r="22954" b="32345"/>
          <a:stretch/>
        </p:blipFill>
        <p:spPr>
          <a:xfrm>
            <a:off x="1538574" y="1378674"/>
            <a:ext cx="4471112" cy="4632245"/>
          </a:xfrm>
          <a:prstGeom prst="round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A73EBA6-3F98-45F3-B4FC-640A1A542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CA34E77-3912-4142-9D3D-F2D97C115867}"/>
              </a:ext>
            </a:extLst>
          </p:cNvPr>
          <p:cNvSpPr txBox="1"/>
          <p:nvPr/>
        </p:nvSpPr>
        <p:spPr>
          <a:xfrm>
            <a:off x="6524464" y="1378675"/>
            <a:ext cx="53218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Being cute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84E912FB-D3CC-4B09-A8B2-71D62CFACF6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84" t="25365" r="23333" b="-1"/>
          <a:stretch/>
        </p:blipFill>
        <p:spPr>
          <a:xfrm>
            <a:off x="6443207" y="4874333"/>
            <a:ext cx="1037008" cy="1114911"/>
          </a:xfrm>
          <a:prstGeom prst="round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23C4219B-17A3-4509-86D2-F0807E71BD6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70" t="26875"/>
          <a:stretch/>
        </p:blipFill>
        <p:spPr>
          <a:xfrm>
            <a:off x="7753970" y="4863519"/>
            <a:ext cx="1037008" cy="1114911"/>
          </a:xfrm>
          <a:prstGeom prst="round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37FB68BF-9C3B-4CEB-97F8-D4CFBFE2C26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0" t="8746" r="8603" b="15040"/>
          <a:stretch/>
        </p:blipFill>
        <p:spPr>
          <a:xfrm>
            <a:off x="9064733" y="4877338"/>
            <a:ext cx="1067237" cy="1132458"/>
          </a:xfrm>
          <a:prstGeom prst="round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6C253ECC-810D-422E-9C71-852BF502195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820" b="16300"/>
          <a:stretch/>
        </p:blipFill>
        <p:spPr>
          <a:xfrm>
            <a:off x="10405725" y="4867542"/>
            <a:ext cx="1062146" cy="1097248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7939115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Tm="3000">
        <p159:morph option="byObject"/>
      </p:transition>
    </mc:Choice>
    <mc:Fallback xmlns="">
      <p:transition spd="med" advTm="300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>
            <a:extLst>
              <a:ext uri="{FF2B5EF4-FFF2-40B4-BE49-F238E27FC236}">
                <a16:creationId xmlns:a16="http://schemas.microsoft.com/office/drawing/2014/main" id="{91FB3982-8305-4A75-8A0C-4C8EBB8550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84" t="25365" r="23333" b="-1"/>
          <a:stretch/>
        </p:blipFill>
        <p:spPr>
          <a:xfrm>
            <a:off x="1538567" y="1394299"/>
            <a:ext cx="4471111" cy="4650125"/>
          </a:xfrm>
          <a:prstGeom prst="round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6A67DABB-BED8-449E-B18A-F9F942A84E4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84" t="25365" r="23333" b="-1"/>
          <a:stretch/>
        </p:blipFill>
        <p:spPr>
          <a:xfrm>
            <a:off x="1538572" y="1394299"/>
            <a:ext cx="4471111" cy="4634515"/>
          </a:xfrm>
          <a:prstGeom prst="round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A73EBA6-3F98-45F3-B4FC-640A1A542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CA34E77-3912-4142-9D3D-F2D97C115867}"/>
              </a:ext>
            </a:extLst>
          </p:cNvPr>
          <p:cNvSpPr txBox="1"/>
          <p:nvPr/>
        </p:nvSpPr>
        <p:spPr>
          <a:xfrm>
            <a:off x="6524464" y="1378675"/>
            <a:ext cx="53218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Climbing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23C4219B-17A3-4509-86D2-F0807E71BD6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70" t="26875"/>
          <a:stretch/>
        </p:blipFill>
        <p:spPr>
          <a:xfrm>
            <a:off x="6524464" y="4805354"/>
            <a:ext cx="1037008" cy="1114911"/>
          </a:xfrm>
          <a:prstGeom prst="round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37FB68BF-9C3B-4CEB-97F8-D4CFBFE2C26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0" t="8746" r="8603" b="15040"/>
          <a:stretch/>
        </p:blipFill>
        <p:spPr>
          <a:xfrm>
            <a:off x="7835227" y="4819173"/>
            <a:ext cx="1067237" cy="1132458"/>
          </a:xfrm>
          <a:prstGeom prst="round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6C253ECC-810D-422E-9C71-852BF502195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820" b="16300"/>
          <a:stretch/>
        </p:blipFill>
        <p:spPr>
          <a:xfrm>
            <a:off x="9176219" y="4809377"/>
            <a:ext cx="1062146" cy="1097248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18787699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Tm="3000">
        <p159:morph option="byObject"/>
      </p:transition>
    </mc:Choice>
    <mc:Fallback xmlns="">
      <p:transition spd="med" advTm="3000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273</TotalTime>
  <Words>270</Words>
  <Application>Microsoft Office PowerPoint</Application>
  <PresentationFormat>Widescreen</PresentationFormat>
  <Paragraphs>61</Paragraphs>
  <Slides>27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Arial</vt:lpstr>
      <vt:lpstr>Calibri</vt:lpstr>
      <vt:lpstr>Calibri Light</vt:lpstr>
      <vt:lpstr>Office Theme</vt:lpstr>
      <vt:lpstr>My Cute Cats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PowerPoint Presentation</vt:lpstr>
      <vt:lpstr> </vt:lpstr>
      <vt:lpstr> </vt:lpstr>
      <vt:lpstr> </vt:lpstr>
      <vt:lpstr> 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Cute Cats</dc:title>
  <dc:creator>David Leng</dc:creator>
  <cp:lastModifiedBy>David Leng</cp:lastModifiedBy>
  <cp:revision>31</cp:revision>
  <dcterms:created xsi:type="dcterms:W3CDTF">2023-04-04T03:19:41Z</dcterms:created>
  <dcterms:modified xsi:type="dcterms:W3CDTF">2023-04-05T01:53:19Z</dcterms:modified>
</cp:coreProperties>
</file>